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39" r:id="rId4"/>
    <p:sldId id="338" r:id="rId5"/>
    <p:sldId id="337" r:id="rId6"/>
    <p:sldId id="336" r:id="rId7"/>
    <p:sldId id="335" r:id="rId8"/>
    <p:sldId id="334" r:id="rId9"/>
    <p:sldId id="333" r:id="rId10"/>
    <p:sldId id="331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3085" y="3121660"/>
            <a:ext cx="6005830" cy="6146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0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24332" y="3063176"/>
            <a:ext cx="1485340" cy="428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16826" y="4035176"/>
            <a:ext cx="2437481" cy="419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005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63073" y="3055511"/>
            <a:ext cx="1285390" cy="438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48060" y="3065050"/>
            <a:ext cx="637934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910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72896" y="3903005"/>
            <a:ext cx="1647204" cy="429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96876" y="4761049"/>
            <a:ext cx="952141" cy="429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003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76372" y="1414711"/>
            <a:ext cx="571284" cy="371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2263379"/>
            <a:ext cx="923576" cy="381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53551" y="3064369"/>
            <a:ext cx="1818589" cy="524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30240" y="3804285"/>
            <a:ext cx="2546985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149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38690" y="1424025"/>
            <a:ext cx="1561511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62317" y="3862431"/>
            <a:ext cx="1485339" cy="533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4710158"/>
            <a:ext cx="1399647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14559" y="4824458"/>
            <a:ext cx="314206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95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73954" y="1290751"/>
            <a:ext cx="1399647" cy="438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67959" y="4695070"/>
            <a:ext cx="1675768" cy="42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328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11838" y="3147625"/>
            <a:ext cx="1361561" cy="428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14861" y="4871269"/>
            <a:ext cx="1390125" cy="533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328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64382" y="2195335"/>
            <a:ext cx="1437732" cy="428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87204" y="3042873"/>
            <a:ext cx="2056624" cy="447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82921" y="4785563"/>
            <a:ext cx="1190176" cy="533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373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25188" y="3099911"/>
            <a:ext cx="1856675" cy="533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44030" y="4832988"/>
            <a:ext cx="2085188" cy="533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134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68060" y="1281187"/>
            <a:ext cx="1809068" cy="524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72191" y="3006356"/>
            <a:ext cx="2237531" cy="428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29672" y="4731525"/>
            <a:ext cx="3456272" cy="428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760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9219" y="5004876"/>
            <a:ext cx="1970931" cy="533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955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10931" y="1262134"/>
            <a:ext cx="1551989" cy="533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48470" y="2103755"/>
            <a:ext cx="1485265" cy="454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31083" y="3845720"/>
            <a:ext cx="1809068" cy="533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034760" y="4713271"/>
            <a:ext cx="1809068" cy="429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0527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040" y="3753840"/>
            <a:ext cx="11340000" cy="151597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009900" y="3730625"/>
            <a:ext cx="514350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23511" y="3877787"/>
            <a:ext cx="1875717" cy="429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79833" y="3868253"/>
            <a:ext cx="1332997" cy="438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365" y="1152525"/>
            <a:ext cx="10923270" cy="55537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37660" y="2143760"/>
            <a:ext cx="1742440" cy="41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89115" y="2198370"/>
            <a:ext cx="1935480" cy="45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62845" y="2134235"/>
            <a:ext cx="798195" cy="422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94835" y="5420360"/>
            <a:ext cx="2127885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008620" y="5466715"/>
            <a:ext cx="550545" cy="367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65</cp:revision>
  <dcterms:created xsi:type="dcterms:W3CDTF">2015-09-16T06:44:00Z</dcterms:created>
  <dcterms:modified xsi:type="dcterms:W3CDTF">2024-12-23T12:52:26Z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